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74" r:id="rId7"/>
    <p:sldId id="275" r:id="rId8"/>
    <p:sldId id="276" r:id="rId9"/>
    <p:sldId id="281" r:id="rId10"/>
    <p:sldId id="277" r:id="rId11"/>
    <p:sldId id="278" r:id="rId12"/>
    <p:sldId id="279" r:id="rId13"/>
    <p:sldId id="280" r:id="rId14"/>
    <p:sldId id="261" r:id="rId15"/>
    <p:sldId id="270" r:id="rId16"/>
    <p:sldId id="271" r:id="rId17"/>
    <p:sldId id="272" r:id="rId18"/>
    <p:sldId id="262" r:id="rId19"/>
    <p:sldId id="282" r:id="rId20"/>
    <p:sldId id="263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 snapToGrid="0" snapToObject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5" name="Picture 4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4" name="Picture 3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netkids.org.uk/personal-safety/staying-safe-online" TargetMode="External"/><Relationship Id="rId2" Type="http://schemas.openxmlformats.org/officeDocument/2006/relationships/hyperlink" Target="http://www.projectchildsave.org/InternetSafe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ferinternet.org.uk/safer-internet-day/2017" TargetMode="External"/><Relationship Id="rId4" Type="http://schemas.openxmlformats.org/officeDocument/2006/relationships/hyperlink" Target="http://www.thinkuknow.co.uk/11_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12" Type="http://schemas.openxmlformats.org/officeDocument/2006/relationships/image" Target="../media/image17.png"/><Relationship Id="rId17" Type="http://schemas.openxmlformats.org/officeDocument/2006/relationships/image" Target="../media/image1.png"/><Relationship Id="rId2" Type="http://schemas.openxmlformats.org/officeDocument/2006/relationships/image" Target="../media/image4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CNGvL0g1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2" y="2109821"/>
            <a:ext cx="6245697" cy="9762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0942" y="1789540"/>
            <a:ext cx="7772400" cy="1470025"/>
          </a:xfrm>
        </p:spPr>
        <p:txBody>
          <a:bodyPr/>
          <a:lstStyle/>
          <a:p>
            <a:r>
              <a:rPr lang="en-US" dirty="0"/>
              <a:t>The Power of Image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00263" y="3349625"/>
            <a:ext cx="5189537" cy="2660033"/>
            <a:chOff x="107532714" y="107549043"/>
            <a:chExt cx="4702628" cy="243542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13315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>
                <a:solidFill>
                  <a:srgbClr val="00B0F0"/>
                </a:solidFill>
              </a:rPr>
              <a:t>Activity – Heads and 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00B0F0"/>
                </a:solidFill>
              </a:rPr>
              <a:t>What happens next?</a:t>
            </a:r>
            <a:endParaRPr lang="en-GB" sz="6000" dirty="0">
              <a:solidFill>
                <a:srgbClr val="00B0F0"/>
              </a:solidFill>
            </a:endParaRPr>
          </a:p>
          <a:p>
            <a:r>
              <a:rPr lang="en-GB" sz="4800" dirty="0">
                <a:solidFill>
                  <a:srgbClr val="00B0F0"/>
                </a:solidFill>
              </a:rPr>
              <a:t>You will have a sheet to copy from and then we can discuss as a class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3817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COPY the scenarios into your jotter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92" t="17925" r="16006" b="7476"/>
          <a:stretch/>
        </p:blipFill>
        <p:spPr>
          <a:xfrm>
            <a:off x="633046" y="1645920"/>
            <a:ext cx="8053753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Should I share it? Yes or no?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As a class READ through the Decision tree flowchart</a:t>
            </a:r>
          </a:p>
          <a:p>
            <a:endParaRPr lang="en-GB" dirty="0"/>
          </a:p>
          <a:p>
            <a:r>
              <a:rPr lang="en-GB" b="1" dirty="0"/>
              <a:t>TASK</a:t>
            </a:r>
          </a:p>
          <a:p>
            <a:endParaRPr lang="en-GB" dirty="0"/>
          </a:p>
          <a:p>
            <a:r>
              <a:rPr lang="en-GB" dirty="0"/>
              <a:t>You will be creating a decision tree for sharing images online. Your tree will need to take on board what you have learnt in the previous two activities and include a range of scenarios or pointers</a:t>
            </a:r>
          </a:p>
          <a:p>
            <a:r>
              <a:rPr lang="en-GB" dirty="0"/>
              <a:t>people should consider along with clear advice about the</a:t>
            </a:r>
          </a:p>
        </p:txBody>
      </p:sp>
    </p:spTree>
    <p:extLst>
      <p:ext uri="{BB962C8B-B14F-4D97-AF65-F5344CB8AC3E}">
        <p14:creationId xmlns:p14="http://schemas.microsoft.com/office/powerpoint/2010/main" val="339045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 3b will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Suggested questions:</a:t>
            </a:r>
          </a:p>
          <a:p>
            <a:r>
              <a:rPr lang="en-GB" dirty="0"/>
              <a:t>• Is it a good photo? (initial question)</a:t>
            </a:r>
          </a:p>
          <a:p>
            <a:r>
              <a:rPr lang="en-GB" dirty="0"/>
              <a:t>• Are other people in the photo?</a:t>
            </a:r>
          </a:p>
          <a:p>
            <a:r>
              <a:rPr lang="en-GB" dirty="0"/>
              <a:t>• Have I asked permission?</a:t>
            </a:r>
          </a:p>
          <a:p>
            <a:r>
              <a:rPr lang="en-GB" dirty="0"/>
              <a:t>• A year from now will I be happy this picture is online?</a:t>
            </a:r>
          </a:p>
          <a:p>
            <a:r>
              <a:rPr lang="en-GB" dirty="0"/>
              <a:t>• Would I want my grandparent to see this picture?</a:t>
            </a:r>
          </a:p>
        </p:txBody>
      </p:sp>
    </p:spTree>
    <p:extLst>
      <p:ext uri="{BB962C8B-B14F-4D97-AF65-F5344CB8AC3E}">
        <p14:creationId xmlns:p14="http://schemas.microsoft.com/office/powerpoint/2010/main" val="97951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016" y="901967"/>
            <a:ext cx="5282380" cy="559090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800409" y="1874108"/>
            <a:ext cx="2324166" cy="138605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Think of the last image you posted</a:t>
            </a:r>
          </a:p>
        </p:txBody>
      </p:sp>
    </p:spTree>
    <p:extLst>
      <p:ext uri="{BB962C8B-B14F-4D97-AF65-F5344CB8AC3E}">
        <p14:creationId xmlns:p14="http://schemas.microsoft.com/office/powerpoint/2010/main" val="190242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800" y="432783"/>
            <a:ext cx="6622968" cy="1213568"/>
          </a:xfrm>
        </p:spPr>
        <p:txBody>
          <a:bodyPr>
            <a:normAutofit/>
          </a:bodyPr>
          <a:lstStyle/>
          <a:p>
            <a:r>
              <a:rPr lang="en-US" dirty="0"/>
              <a:t>Ask yourself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" name="Parallelogram 1"/>
          <p:cNvSpPr/>
          <p:nvPr/>
        </p:nvSpPr>
        <p:spPr>
          <a:xfrm flipH="1">
            <a:off x="514349" y="1892300"/>
            <a:ext cx="7419975" cy="4965700"/>
          </a:xfrm>
          <a:prstGeom prst="parallelogram">
            <a:avLst/>
          </a:prstGeom>
          <a:solidFill>
            <a:srgbClr val="009D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7725" y="2051050"/>
            <a:ext cx="591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1. Who saw this post at the time and who could see it now?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2986774"/>
            <a:ext cx="591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2. Would everyone understand the image or could it be misleading?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1" y="3995169"/>
            <a:ext cx="591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3. If it was about someone, would you have said it to their face?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575" y="5033923"/>
            <a:ext cx="591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4. If your post went viral would you be happy?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786715"/>
            <a:ext cx="591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5. Are you happy for this to be part of your digital footprint?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418" y="1956030"/>
            <a:ext cx="8453993" cy="2466952"/>
          </a:xfrm>
        </p:spPr>
        <p:txBody>
          <a:bodyPr>
            <a:noAutofit/>
          </a:bodyPr>
          <a:lstStyle/>
          <a:p>
            <a:r>
              <a:rPr lang="en-US" sz="2800" dirty="0"/>
              <a:t>Unfortunately not all images on the internet are positive, but what can we do if we see something which worries or upsets us?</a:t>
            </a:r>
          </a:p>
          <a:p>
            <a:endParaRPr lang="en-US" sz="2400" dirty="0"/>
          </a:p>
          <a:p>
            <a:r>
              <a:rPr lang="en-US" sz="2400" dirty="0"/>
              <a:t>Always </a:t>
            </a:r>
            <a:r>
              <a:rPr lang="en-US" sz="2400" b="1" dirty="0"/>
              <a:t>report</a:t>
            </a:r>
            <a:r>
              <a:rPr lang="en-US" sz="2400" dirty="0"/>
              <a:t> inappropriate or offensive images to the networks but looking out for the report buttons!</a:t>
            </a:r>
          </a:p>
        </p:txBody>
      </p:sp>
      <p:pic>
        <p:nvPicPr>
          <p:cNvPr id="3" name="Picture 2" descr="Untitled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72" y="4679937"/>
            <a:ext cx="7063307" cy="1883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869" y="232698"/>
            <a:ext cx="1643535" cy="16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905" y="382125"/>
            <a:ext cx="7822895" cy="196470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9DE0"/>
                </a:solidFill>
              </a:rPr>
              <a:t>We want to make sure all of those images we post on the internet are positive!</a:t>
            </a:r>
            <a:endParaRPr lang="en-US" sz="2800" dirty="0">
              <a:solidFill>
                <a:srgbClr val="009DE0"/>
              </a:solidFill>
            </a:endParaRP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But how can we do that?</a:t>
            </a:r>
          </a:p>
        </p:txBody>
      </p:sp>
      <p:pic>
        <p:nvPicPr>
          <p:cNvPr id="5" name="Picture 4" descr="st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8023" y="1775381"/>
            <a:ext cx="4679128" cy="4679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39" y="4101225"/>
            <a:ext cx="3749062" cy="3749062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38444" y="3386009"/>
            <a:ext cx="1971716" cy="13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Ask permission from the other people in the image!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478018" y="5565717"/>
            <a:ext cx="1971716" cy="13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Lock down privacy settings!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39" y="1824295"/>
            <a:ext cx="3123428" cy="3123428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6365194" y="2990824"/>
            <a:ext cx="1482606" cy="13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Think before you post!</a:t>
            </a:r>
          </a:p>
        </p:txBody>
      </p:sp>
      <p:pic>
        <p:nvPicPr>
          <p:cNvPr id="12" name="Picture 11" descr="st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309" y="2466771"/>
            <a:ext cx="3771872" cy="3771872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3895844" y="3676510"/>
            <a:ext cx="1408342" cy="13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FFFFFF"/>
                </a:solidFill>
              </a:rPr>
              <a:t>Think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is my image misleading?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70" y="4397066"/>
            <a:ext cx="3749062" cy="3749062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1894751" y="5691432"/>
            <a:ext cx="1971716" cy="13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FFFFFF"/>
                </a:solidFill>
              </a:rPr>
              <a:t>Think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could my image upset anyone?</a:t>
            </a:r>
          </a:p>
        </p:txBody>
      </p:sp>
    </p:spTree>
    <p:extLst>
      <p:ext uri="{BB962C8B-B14F-4D97-AF65-F5344CB8AC3E}">
        <p14:creationId xmlns:p14="http://schemas.microsoft.com/office/powerpoint/2010/main" val="90856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images are powerful. They can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181"/>
            <a:ext cx="8229600" cy="280567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Tell a story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Send a message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Provoke emotion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Create a memory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802489" y="5411449"/>
            <a:ext cx="5676848" cy="628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Use them wisely!</a:t>
            </a:r>
          </a:p>
        </p:txBody>
      </p:sp>
      <p:pic>
        <p:nvPicPr>
          <p:cNvPr id="21" name="Picture 2" descr="http://i2.mirror.co.uk/incoming/article3513490.ece/ALTERNATES/s615b/Cara-Delevingne-support-the-bring-back-our-gir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692" y="2535988"/>
            <a:ext cx="2057827" cy="20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conservativepapers.com/wp-content/uploads/2014/12/Islamic-decep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519" y="2525818"/>
            <a:ext cx="2793019" cy="20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64233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Using the information discussed and gathered in class you can complete and internet safety poster highlighting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Safe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Dangers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Your own tips for internet safety</a:t>
            </a:r>
          </a:p>
          <a:p>
            <a:r>
              <a:rPr lang="en-GB" sz="2400" b="1" dirty="0"/>
              <a:t>WEBSITES</a:t>
            </a:r>
          </a:p>
          <a:p>
            <a:r>
              <a:rPr lang="en-GB" sz="2400" dirty="0">
                <a:hlinkClick r:id="rId2"/>
              </a:rPr>
              <a:t>www.projectchildsave.org/InternetSafety</a:t>
            </a:r>
            <a:endParaRPr lang="en-GB" sz="2400" dirty="0"/>
          </a:p>
          <a:p>
            <a:r>
              <a:rPr lang="en-GB" sz="2400" dirty="0">
                <a:hlinkClick r:id="rId3"/>
              </a:rPr>
              <a:t>www.safetynetkids.org.uk/personal-safety/staying-safe-online</a:t>
            </a:r>
            <a:endParaRPr lang="en-GB" sz="2400" dirty="0"/>
          </a:p>
          <a:p>
            <a:r>
              <a:rPr lang="en-GB" sz="2400" dirty="0">
                <a:hlinkClick r:id="rId4"/>
              </a:rPr>
              <a:t>www.thinkuknow.co.uk/11_13</a:t>
            </a:r>
            <a:endParaRPr lang="en-GB" sz="2400" dirty="0"/>
          </a:p>
          <a:p>
            <a:r>
              <a:rPr lang="en-GB" sz="2400" dirty="0">
                <a:hlinkClick r:id="rId5"/>
              </a:rPr>
              <a:t>www.saferinternet.org.uk/safer-internet-day/2017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443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I will;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understand what is meant by cyberbullying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recognise the impact that cyberbullying can have on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reflect on my own behaviours online in order to help myself and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learn the strategies to avoid getting into or contributing to negative situations online.”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84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12" y="1196691"/>
            <a:ext cx="3767654" cy="1930760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13948" y="1325998"/>
            <a:ext cx="3142292" cy="119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Can we do this on our own?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658" y="3228986"/>
            <a:ext cx="4917114" cy="3131985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3934260" y="3372493"/>
            <a:ext cx="4127472" cy="2198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No! Today is all about working together to make a change.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 So …</a:t>
            </a: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206479" y="1463842"/>
            <a:ext cx="4632935" cy="3348472"/>
            <a:chOff x="2403508" y="1358328"/>
            <a:chExt cx="4632935" cy="33484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6430" y="1768143"/>
              <a:ext cx="1112580" cy="7890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091" y="3289106"/>
              <a:ext cx="1026218" cy="102621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709" y="2921749"/>
              <a:ext cx="1008921" cy="7516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4951" y="3759943"/>
              <a:ext cx="913704" cy="8954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469" y="3332709"/>
              <a:ext cx="993470" cy="99059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9361" y="2027329"/>
              <a:ext cx="1347082" cy="134708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3508" y="2149226"/>
              <a:ext cx="2084422" cy="86918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806" y="2890965"/>
              <a:ext cx="1017064" cy="10170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94" y="2458172"/>
              <a:ext cx="1170047" cy="5850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836" y="1717276"/>
              <a:ext cx="740896" cy="74089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464" y="3957995"/>
              <a:ext cx="748805" cy="74880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6000" y="2895799"/>
              <a:ext cx="839054" cy="68382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7598" y="1358328"/>
              <a:ext cx="819630" cy="8196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1635" y="-1296077"/>
            <a:ext cx="7087614" cy="945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71811"/>
            <a:ext cx="7224082" cy="7987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5981" y="5386409"/>
            <a:ext cx="7772400" cy="66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Be the change: Unite for a better internet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  <a:effectLst>
            <a:outerShdw blurRad="111125" dist="38100" dir="20220000" algn="tl" rotWithShape="0">
              <a:schemeClr val="bg1">
                <a:alpha val="9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0" y="2196829"/>
            <a:ext cx="2664867" cy="24617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101" y="57559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Did you know…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8639" y="22559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921" y="2454026"/>
            <a:ext cx="2727324" cy="16994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434357" y="25912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>
                <a:solidFill>
                  <a:srgbClr val="FFFFFF"/>
                </a:solidFill>
              </a:rPr>
              <a:t>Snapchat</a:t>
            </a:r>
            <a:r>
              <a:rPr lang="en-US" sz="1800" dirty="0">
                <a:solidFill>
                  <a:srgbClr val="FFFFFF"/>
                </a:solidFill>
              </a:rPr>
              <a:t> each 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44" y="1925712"/>
            <a:ext cx="2727324" cy="2488769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376812" y="20836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On </a:t>
            </a:r>
            <a:r>
              <a:rPr lang="en-US" sz="1800" dirty="0" err="1">
                <a:solidFill>
                  <a:srgbClr val="FFFFFF"/>
                </a:solidFill>
              </a:rPr>
              <a:t>Instagram</a:t>
            </a:r>
            <a:r>
              <a:rPr lang="en-US" sz="1800" dirty="0">
                <a:solidFill>
                  <a:srgbClr val="FFFFFF"/>
                </a:solidFill>
              </a:rPr>
              <a:t>, photos showing faces are 38% more likely to get ‘likes’ than photos without faces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52" y="4455713"/>
            <a:ext cx="2727324" cy="2290817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644044" cy="108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The equivalent of 110 years of live video is watched on Periscope every day.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29" y="4813834"/>
            <a:ext cx="2727324" cy="1632679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300 million photos are uploaded to Facebook every day</a:t>
            </a: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/>
              <a:t>Why do people share images?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5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Internet Safety Quiz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questions will be read out and you record your answer – </a:t>
            </a:r>
            <a:r>
              <a:rPr lang="en-GB" dirty="0" err="1"/>
              <a:t>a,b</a:t>
            </a:r>
            <a:r>
              <a:rPr lang="en-GB" dirty="0"/>
              <a:t> or c in your jotter</a:t>
            </a:r>
          </a:p>
          <a:p>
            <a:endParaRPr lang="en-GB" dirty="0"/>
          </a:p>
          <a:p>
            <a:r>
              <a:rPr lang="en-GB" dirty="0"/>
              <a:t>Class discussion – discuss the answers and share your thoughts and opinions</a:t>
            </a:r>
          </a:p>
        </p:txBody>
      </p:sp>
    </p:spTree>
    <p:extLst>
      <p:ext uri="{BB962C8B-B14F-4D97-AF65-F5344CB8AC3E}">
        <p14:creationId xmlns:p14="http://schemas.microsoft.com/office/powerpoint/2010/main" val="83672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Watch this 14  </a:t>
            </a:r>
            <a:r>
              <a:rPr lang="en-GB" sz="2800" dirty="0" err="1"/>
              <a:t>mins</a:t>
            </a:r>
            <a:r>
              <a:rPr lang="en-GB" sz="2800" dirty="0"/>
              <a:t> clip and record dangers of web use and ideas on how to keep safe</a:t>
            </a:r>
            <a:br>
              <a:rPr lang="en-GB" sz="2800" dirty="0"/>
            </a:br>
            <a:r>
              <a:rPr lang="en-GB" sz="2800" dirty="0"/>
              <a:t>Cut and paste link into you tube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+mj-lt"/>
              </a:rPr>
              <a:t>Newsround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+mj-lt"/>
              </a:rPr>
              <a:t> Caught Up in the web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33" t="23510" r="13238" b="13220"/>
          <a:stretch/>
        </p:blipFill>
        <p:spPr>
          <a:xfrm>
            <a:off x="2785403" y="126610"/>
            <a:ext cx="5584874" cy="2517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313" y="609131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sz="2800" u="sng" dirty="0">
                <a:hlinkClick r:id="rId3"/>
              </a:rPr>
              <a:t>https://www.youtube.com/watch?v=kgCNGvL0g1g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018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10 Tips to Internet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In your jotter, start a list</a:t>
            </a:r>
          </a:p>
          <a:p>
            <a:r>
              <a:rPr lang="en-GB" dirty="0"/>
              <a:t>1</a:t>
            </a:r>
          </a:p>
          <a:p>
            <a:r>
              <a:rPr lang="en-GB" dirty="0"/>
              <a:t>2</a:t>
            </a:r>
          </a:p>
          <a:p>
            <a:r>
              <a:rPr lang="en-GB" dirty="0"/>
              <a:t>3</a:t>
            </a:r>
          </a:p>
          <a:p>
            <a:r>
              <a:rPr lang="en-GB" dirty="0"/>
              <a:t>4</a:t>
            </a:r>
          </a:p>
          <a:p>
            <a:r>
              <a:rPr lang="en-GB" dirty="0"/>
              <a:t>5</a:t>
            </a:r>
          </a:p>
          <a:p>
            <a:r>
              <a:rPr lang="en-GB" dirty="0"/>
              <a:t>6</a:t>
            </a:r>
          </a:p>
          <a:p>
            <a:r>
              <a:rPr lang="en-GB" dirty="0"/>
              <a:t>7</a:t>
            </a:r>
          </a:p>
          <a:p>
            <a:r>
              <a:rPr lang="en-GB" dirty="0"/>
              <a:t>8</a:t>
            </a:r>
          </a:p>
          <a:p>
            <a:r>
              <a:rPr lang="en-GB" dirty="0"/>
              <a:t>9</a:t>
            </a:r>
          </a:p>
          <a:p>
            <a:r>
              <a:rPr lang="en-GB" dirty="0"/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41674" y="2729132"/>
            <a:ext cx="5528603" cy="34043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Watch You Tube Clip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Cut and paste link into you tube</a:t>
            </a:r>
            <a:endParaRPr lang="en-GB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https://www.youtube.com/watch?v=ml2bVJf15Bw</a:t>
            </a: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them to your list</a:t>
            </a:r>
          </a:p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have more than 10 ?</a:t>
            </a:r>
          </a:p>
        </p:txBody>
      </p:sp>
    </p:spTree>
    <p:extLst>
      <p:ext uri="{BB962C8B-B14F-4D97-AF65-F5344CB8AC3E}">
        <p14:creationId xmlns:p14="http://schemas.microsoft.com/office/powerpoint/2010/main" val="416387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Top Ten Tips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67499"/>
              </p:ext>
            </p:extLst>
          </p:nvPr>
        </p:nvGraphicFramePr>
        <p:xfrm>
          <a:off x="457200" y="2143125"/>
          <a:ext cx="8229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142">
                  <a:extLst>
                    <a:ext uri="{9D8B030D-6E8A-4147-A177-3AD203B41FA5}">
                      <a16:colId xmlns:a16="http://schemas.microsoft.com/office/drawing/2014/main" val="99029318"/>
                    </a:ext>
                  </a:extLst>
                </a:gridCol>
                <a:gridCol w="6745458">
                  <a:extLst>
                    <a:ext uri="{9D8B030D-6E8A-4147-A177-3AD203B41FA5}">
                      <a16:colId xmlns:a16="http://schemas.microsoft.com/office/drawing/2014/main" val="152084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TIPS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6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Ask a grown up for advice setting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Do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not give personal details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0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Do not send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pictures to people you do not know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97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When on social media/chatroom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use a nickname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97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Delete messages from strangers/sites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you do not recognise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0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Do not communicate with strangers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0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Report a concern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to an adult if you feel threatened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6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Treat others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as you would like to be treated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Be careful what you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5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REPORT ABUSE,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call 101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26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3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868</Words>
  <Application>Microsoft Office PowerPoint</Application>
  <PresentationFormat>On-screen Show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The Power of Image</vt:lpstr>
      <vt:lpstr>Learning Intentions</vt:lpstr>
      <vt:lpstr>PowerPoint Presentation</vt:lpstr>
      <vt:lpstr>Did you know…</vt:lpstr>
      <vt:lpstr>Why do people share images?</vt:lpstr>
      <vt:lpstr>Internet Safety Quiz </vt:lpstr>
      <vt:lpstr>Watch this 14  mins clip and record dangers of web use and ideas on how to keep safe Cut and paste link into you tube </vt:lpstr>
      <vt:lpstr>Top 10 Tips to Internet Safety</vt:lpstr>
      <vt:lpstr>Top Ten Tips</vt:lpstr>
      <vt:lpstr>Activity – Heads and Tails</vt:lpstr>
      <vt:lpstr>COPY the scenarios into your jotter</vt:lpstr>
      <vt:lpstr>Should I share it? Yes or no?</vt:lpstr>
      <vt:lpstr>App 3b will help you</vt:lpstr>
      <vt:lpstr>PowerPoint Presentation</vt:lpstr>
      <vt:lpstr>Ask yourself …</vt:lpstr>
      <vt:lpstr>PowerPoint Presentation</vt:lpstr>
      <vt:lpstr>PowerPoint Presentation</vt:lpstr>
      <vt:lpstr>Remember images are powerful. They can …</vt:lpstr>
      <vt:lpstr>Internet Safety</vt:lpstr>
      <vt:lpstr>PowerPoint Presentation</vt:lpstr>
      <vt:lpstr>PowerPoint Presentation</vt:lpstr>
    </vt:vector>
  </TitlesOfParts>
  <Company>Contrapositive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Geraldine Kelly</cp:lastModifiedBy>
  <cp:revision>58</cp:revision>
  <dcterms:created xsi:type="dcterms:W3CDTF">2016-12-02T13:04:14Z</dcterms:created>
  <dcterms:modified xsi:type="dcterms:W3CDTF">2020-03-25T15:12:03Z</dcterms:modified>
</cp:coreProperties>
</file>